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2" r:id="rId1"/>
    <p:sldMasterId id="2147483660" r:id="rId2"/>
  </p:sldMasterIdLst>
  <p:sldIdLst>
    <p:sldId id="256" r:id="rId3"/>
    <p:sldId id="261" r:id="rId4"/>
    <p:sldId id="257" r:id="rId5"/>
    <p:sldId id="258" r:id="rId6"/>
    <p:sldId id="259" r:id="rId7"/>
    <p:sldId id="260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8A4E9C0-3BD1-469C-987D-5D11048E8326}" type="datetimeFigureOut">
              <a:rPr lang="en-US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4AEFF0-3C0C-448D-B4BD-61CDCEF2F7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AF27D1-80D8-4F7D-A309-22043ED2867B}" type="datetimeFigureOut">
              <a:rPr lang="en-US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8EC624-4DC0-4155-B311-693EC7C0C0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B15D95-4227-4D4A-B7AD-D5AE8F321A70}" type="datetimeFigureOut">
              <a:rPr lang="en-US"/>
              <a:pPr/>
              <a:t>9/13/2011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1BB27C-EE49-4968-8AF0-175673E1C0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EFD170-31B6-4A85-B0CE-9BC70FBAF88B}" type="datetimeFigureOut">
              <a:rPr lang="en-US"/>
              <a:pPr/>
              <a:t>9/13/2011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F4224D-AAAB-48F4-AB8E-5C1AAAA582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C5BF53-BFB9-47B9-8825-778D4D1A6AC4}" type="datetimeFigureOut">
              <a:rPr lang="en-US"/>
              <a:pPr/>
              <a:t>9/13/2011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F12CD9-FCED-4266-8471-872128AF3D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AB8360-26D1-428C-9508-53EB159DCE11}" type="datetimeFigureOut">
              <a:rPr lang="en-US"/>
              <a:pPr/>
              <a:t>9/13/2011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55875C-CBCE-45CD-943D-66FD6CA1A3D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A0284B-D6F3-4C86-8AD1-F2081FB084CA}" type="datetimeFigureOut">
              <a:rPr lang="en-US"/>
              <a:pPr/>
              <a:t>9/13/2011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D28E7D-8AF3-4862-BB5C-8779353309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ABFEBC8-B5FF-4382-BED6-C305429F0ED6}" type="datetimeFigureOut">
              <a:rPr lang="en-US"/>
              <a:pPr/>
              <a:t>9/13/2011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9DB8E1-970E-48AE-8078-C3B62467A6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7D6C991-623E-4D98-A88C-AD2ACCE7F8F0}" type="datetimeFigureOut">
              <a:rPr lang="en-US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CB9348-8EC6-4AB8-8655-14AF0670FE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7F7267-BA3A-4C85-95D3-69000743EB6A}" type="datetimeFigureOut">
              <a:rPr lang="en-US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91A7EE-F702-4BC7-AE0D-98998E4A33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599ECF-6A52-4A24-84C0-839532A3C667}" type="datetimeFigureOut">
              <a:rPr lang="en-US"/>
              <a:pPr/>
              <a:t>9/13/2011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BEBB5C-6FD0-41B9-B2C1-9D9C7DDFA8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BEC0F4-1F19-417C-9848-FE2B020B1D24}" type="datetimeFigureOut">
              <a:rPr lang="en-US"/>
              <a:pPr/>
              <a:t>9/13/2011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9D8A0B-0698-4C16-BF4C-C7441450E5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03EAD4-A0C3-408E-8503-35509AAEF1BA}" type="datetimeFigureOut">
              <a:rPr lang="en-US"/>
              <a:pPr/>
              <a:t>9/13/2011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5ECE94-169B-4C39-BEC2-9BFCF95284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2F3E57D-99B5-4F88-AE28-D8856138DB50}" type="datetimeFigureOut">
              <a:rPr lang="en-US"/>
              <a:pPr/>
              <a:t>9/13/2011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0C4876-40CC-4E38-8C72-99A691062C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2B85A8-C64A-4C81-B7B9-0B0D06E5CF4C}" type="datetimeFigureOut">
              <a:rPr lang="en-US"/>
              <a:pPr/>
              <a:t>9/13/2011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67F38D-598A-44A6-825E-5B4730F6F0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5AA3FB-353D-477D-9A90-CC8DF756D4C0}" type="datetimeFigureOut">
              <a:rPr lang="en-US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C7F732-ADEC-43C8-A82D-7A74976EB4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62EE13-06AC-4188-835D-ADAE9F198FB0}" type="datetimeFigureOut">
              <a:rPr lang="en-US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FF4863-B9CC-4AB8-BB1F-D7BF0C3A1C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500FD6-8EA3-4242-9896-37B6FC3066C7}" type="datetimeFigureOut">
              <a:rPr lang="en-US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DAE83E-A80A-4CAB-88F5-4661A4523C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0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7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D0791CA1-342A-490B-A58D-B40800D4D2DA}" type="datetimeFigureOut">
              <a:rPr lang="en-US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CDEF4F0-C695-4AB3-A81C-9E584BC27D00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7175" name="Picture 8" descr="Piers Clifford text page.jp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12700"/>
            <a:ext cx="91567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34" charset="-128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  <a:endParaRPr lang="en-US" smtClean="0"/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B7F230A8-12DF-4DF4-9E42-75433F29C857}" type="datetimeFigureOut">
              <a:rPr lang="en-US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9E220958-DE3A-4651-803A-EB255A1FDA59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8199" name="Picture 7" descr="Piers Clifford text page.jpg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5" r:id="rId12"/>
    <p:sldLayoutId id="2147483706" r:id="rId13"/>
    <p:sldLayoutId id="2147483707" r:id="rId14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34" charset="-128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1357298"/>
            <a:ext cx="8229600" cy="1143000"/>
          </a:xfrm>
        </p:spPr>
        <p:txBody>
          <a:bodyPr/>
          <a:lstStyle/>
          <a:p>
            <a:r>
              <a:rPr lang="en-GB" dirty="0" smtClean="0"/>
              <a:t>Drugs used in PPCI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/>
          <a:lstStyle/>
          <a:p>
            <a:r>
              <a:rPr lang="en-GB" dirty="0" err="1" smtClean="0"/>
              <a:t>Pathophysiology</a:t>
            </a:r>
            <a:r>
              <a:rPr lang="en-GB" dirty="0" smtClean="0"/>
              <a:t> of STEMI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Intravascular Thrombus (often lots) on a</a:t>
            </a:r>
          </a:p>
          <a:p>
            <a:r>
              <a:rPr lang="en-GB" dirty="0" smtClean="0"/>
              <a:t>Ruptured atherosclerotic plaque present because of risk factors such as</a:t>
            </a:r>
          </a:p>
          <a:p>
            <a:r>
              <a:rPr lang="en-GB" dirty="0" smtClean="0"/>
              <a:t>Diabetes, high blood pressure, </a:t>
            </a:r>
            <a:r>
              <a:rPr lang="en-GB" dirty="0" err="1" smtClean="0"/>
              <a:t>hypercholesterolaemia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/>
          <a:lstStyle/>
          <a:p>
            <a:r>
              <a:rPr lang="en-GB" dirty="0" smtClean="0"/>
              <a:t>In ambulance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525963"/>
          </a:xfrm>
        </p:spPr>
        <p:txBody>
          <a:bodyPr/>
          <a:lstStyle/>
          <a:p>
            <a:r>
              <a:rPr lang="en-GB" dirty="0" smtClean="0"/>
              <a:t>Aspirin 300mg</a:t>
            </a:r>
            <a:endParaRPr lang="en-GB" dirty="0" smtClean="0"/>
          </a:p>
          <a:p>
            <a:r>
              <a:rPr lang="en-GB" dirty="0" smtClean="0"/>
              <a:t>GTN s/l</a:t>
            </a:r>
          </a:p>
          <a:p>
            <a:r>
              <a:rPr lang="en-GB" dirty="0" smtClean="0"/>
              <a:t>Morphine as required</a:t>
            </a:r>
          </a:p>
          <a:p>
            <a:r>
              <a:rPr lang="en-GB" dirty="0" smtClean="0"/>
              <a:t>Anti-emetics</a:t>
            </a:r>
          </a:p>
          <a:p>
            <a:r>
              <a:rPr lang="en-GB" dirty="0" err="1" smtClean="0"/>
              <a:t>Clopidogrel</a:t>
            </a:r>
            <a:r>
              <a:rPr lang="en-GB" dirty="0" smtClean="0"/>
              <a:t> 600mg </a:t>
            </a:r>
            <a:r>
              <a:rPr lang="en-GB" dirty="0" smtClean="0"/>
              <a:t>(should it be </a:t>
            </a:r>
            <a:r>
              <a:rPr lang="en-GB" dirty="0" err="1" smtClean="0"/>
              <a:t>prasugrel</a:t>
            </a:r>
            <a:r>
              <a:rPr lang="en-GB" dirty="0" smtClean="0"/>
              <a:t> but weight, age, stroke)</a:t>
            </a:r>
          </a:p>
          <a:p>
            <a:r>
              <a:rPr lang="en-GB" dirty="0" smtClean="0"/>
              <a:t>Is door to balloon time minus door to needle time &lt; 1 hour? If no give in ambulance </a:t>
            </a:r>
            <a:r>
              <a:rPr lang="en-GB" dirty="0" err="1" smtClean="0"/>
              <a:t>thrombolysis</a:t>
            </a:r>
            <a:r>
              <a:rPr lang="en-GB" dirty="0" smtClean="0"/>
              <a:t>.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/>
          <a:lstStyle/>
          <a:p>
            <a:r>
              <a:rPr lang="en-GB" dirty="0" smtClean="0"/>
              <a:t>Pre </a:t>
            </a:r>
            <a:r>
              <a:rPr lang="en-GB" dirty="0" err="1" smtClean="0"/>
              <a:t>Cathlab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Heparin 70U/kg</a:t>
            </a:r>
          </a:p>
          <a:p>
            <a:r>
              <a:rPr lang="en-GB" dirty="0" smtClean="0"/>
              <a:t>If certain primary give </a:t>
            </a:r>
            <a:r>
              <a:rPr lang="en-GB" dirty="0" err="1" smtClean="0"/>
              <a:t>Reopro</a:t>
            </a:r>
            <a:r>
              <a:rPr lang="en-GB" dirty="0" smtClean="0"/>
              <a:t> early</a:t>
            </a:r>
          </a:p>
          <a:p>
            <a:r>
              <a:rPr lang="en-GB" dirty="0" smtClean="0"/>
              <a:t>Alternative is </a:t>
            </a:r>
            <a:r>
              <a:rPr lang="en-GB" dirty="0" err="1" smtClean="0"/>
              <a:t>bivalarudin</a:t>
            </a:r>
            <a:r>
              <a:rPr lang="en-GB" dirty="0" smtClean="0"/>
              <a:t> but not seen wide take up in </a:t>
            </a:r>
            <a:r>
              <a:rPr lang="en-GB" dirty="0" smtClean="0"/>
              <a:t>UK</a:t>
            </a:r>
          </a:p>
          <a:p>
            <a:r>
              <a:rPr lang="en-GB" dirty="0" smtClean="0"/>
              <a:t>Consider sedation/ ventilation if pulmonary oedema and unlikely to lie flat 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/>
          <a:lstStyle/>
          <a:p>
            <a:r>
              <a:rPr lang="en-GB" dirty="0" smtClean="0"/>
              <a:t>In </a:t>
            </a:r>
            <a:r>
              <a:rPr lang="en-GB" dirty="0" err="1" smtClean="0"/>
              <a:t>Cathlab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Need to respond to rapidly changing circumstances.</a:t>
            </a:r>
          </a:p>
          <a:p>
            <a:r>
              <a:rPr lang="en-GB" dirty="0" smtClean="0"/>
              <a:t>Avoid </a:t>
            </a:r>
            <a:r>
              <a:rPr lang="en-GB" dirty="0" err="1" smtClean="0"/>
              <a:t>inotropes</a:t>
            </a:r>
            <a:r>
              <a:rPr lang="en-GB" dirty="0" smtClean="0"/>
              <a:t> (balloon pump better for shock)</a:t>
            </a:r>
          </a:p>
          <a:p>
            <a:r>
              <a:rPr lang="en-GB" dirty="0" smtClean="0"/>
              <a:t>Have atropine ready for RCA/ dominant </a:t>
            </a:r>
            <a:r>
              <a:rPr lang="en-GB" dirty="0" err="1" smtClean="0"/>
              <a:t>Cx</a:t>
            </a:r>
            <a:endParaRPr lang="en-GB" dirty="0" smtClean="0"/>
          </a:p>
          <a:p>
            <a:r>
              <a:rPr lang="en-GB" dirty="0" smtClean="0"/>
              <a:t>Reperfusion arrhythmias rarely require Rx</a:t>
            </a:r>
          </a:p>
          <a:p>
            <a:r>
              <a:rPr lang="en-GB" dirty="0" smtClean="0"/>
              <a:t>No reflow (adenosine, nitrates, </a:t>
            </a:r>
            <a:r>
              <a:rPr lang="en-GB" dirty="0" err="1" smtClean="0"/>
              <a:t>nitroprusside</a:t>
            </a:r>
            <a:r>
              <a:rPr lang="en-GB" dirty="0" smtClean="0"/>
              <a:t>, further bolus of </a:t>
            </a:r>
            <a:r>
              <a:rPr lang="en-GB" dirty="0" err="1" smtClean="0"/>
              <a:t>ic</a:t>
            </a:r>
            <a:r>
              <a:rPr lang="en-GB" dirty="0" smtClean="0"/>
              <a:t> heparin)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/>
          <a:lstStyle/>
          <a:p>
            <a:r>
              <a:rPr lang="en-GB" dirty="0" smtClean="0"/>
              <a:t>Post lab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Clopidogrel</a:t>
            </a:r>
            <a:r>
              <a:rPr lang="en-GB" dirty="0" smtClean="0"/>
              <a:t> for 1 year</a:t>
            </a:r>
          </a:p>
          <a:p>
            <a:r>
              <a:rPr lang="en-GB" dirty="0" smtClean="0"/>
              <a:t>Aspirin long term</a:t>
            </a:r>
          </a:p>
          <a:p>
            <a:r>
              <a:rPr lang="en-GB" dirty="0" smtClean="0"/>
              <a:t>Secondary prevention	-ACE-I</a:t>
            </a:r>
          </a:p>
          <a:p>
            <a:pPr>
              <a:buNone/>
            </a:pPr>
            <a:r>
              <a:rPr lang="en-GB" dirty="0" smtClean="0"/>
              <a:t>										- beta-blocker</a:t>
            </a:r>
          </a:p>
          <a:p>
            <a:pPr>
              <a:buNone/>
            </a:pPr>
            <a:r>
              <a:rPr lang="en-GB" dirty="0" smtClean="0"/>
              <a:t>										- </a:t>
            </a:r>
            <a:r>
              <a:rPr lang="en-GB" dirty="0" err="1" smtClean="0"/>
              <a:t>simvastatin</a:t>
            </a:r>
            <a:endParaRPr lang="en-GB" dirty="0" smtClean="0"/>
          </a:p>
          <a:p>
            <a:r>
              <a:rPr lang="en-GB" dirty="0" smtClean="0"/>
              <a:t>Treat hypertension</a:t>
            </a:r>
          </a:p>
          <a:p>
            <a:r>
              <a:rPr lang="en-GB" dirty="0" smtClean="0"/>
              <a:t>Diabetic nurse for all diabetics- probably should go on </a:t>
            </a:r>
            <a:r>
              <a:rPr lang="en-GB" smtClean="0"/>
              <a:t>insulin post-STEMI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1683</TotalTime>
  <Words>168</Words>
  <Application>Microsoft Office PowerPoint</Application>
  <PresentationFormat>On-screen Show (4:3)</PresentationFormat>
  <Paragraphs>31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Default Theme</vt:lpstr>
      <vt:lpstr>Custom Design</vt:lpstr>
      <vt:lpstr>Drugs used in PPCI</vt:lpstr>
      <vt:lpstr>Pathophysiology of STEMI</vt:lpstr>
      <vt:lpstr>In ambulance</vt:lpstr>
      <vt:lpstr>Pre Cathlab</vt:lpstr>
      <vt:lpstr>In Cathlab</vt:lpstr>
      <vt:lpstr>Post lab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Drugs used in PPCI</dc:title>
  <dc:creator>Pirs</dc:creator>
  <cp:lastModifiedBy>Pirs</cp:lastModifiedBy>
  <cp:revision>21</cp:revision>
  <dcterms:created xsi:type="dcterms:W3CDTF">2011-09-12T10:14:48Z</dcterms:created>
  <dcterms:modified xsi:type="dcterms:W3CDTF">2011-09-14T13:08:22Z</dcterms:modified>
</cp:coreProperties>
</file>