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8"/>
  </p:notesMasterIdLst>
  <p:sldIdLst>
    <p:sldId id="256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405FA-790F-4C6C-AD64-2894614B2AF7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47066-E61D-4FCF-A1FE-03890C3CBE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47066-E61D-4FCF-A1FE-03890C3CBE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47066-E61D-4FCF-A1FE-03890C3CBE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47066-E61D-4FCF-A1FE-03890C3CBED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47066-E61D-4FCF-A1FE-03890C3CBED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747066-E61D-4FCF-A1FE-03890C3CBED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500FD6-8EA3-4242-9896-37B6FC3066C7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E83E-A80A-4CAB-88F5-4661A4523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4E9C0-3BD1-469C-987D-5D11048E8326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AEFF0-3C0C-448D-B4BD-61CDCEF2F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F27D1-80D8-4F7D-A309-22043ED2867B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EC624-4DC0-4155-B311-693EC7C0C0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B15D95-4227-4D4A-B7AD-D5AE8F321A70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BB27C-EE49-4968-8AF0-175673E1C0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FD170-31B6-4A85-B0CE-9BC70FBAF88B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4224D-AAAB-48F4-AB8E-5C1AAAA58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C5BF53-BFB9-47B9-8825-778D4D1A6AC4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F12CD9-FCED-4266-8471-872128AF3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AB8360-26D1-428C-9508-53EB159DCE11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5875C-CBCE-45CD-943D-66FD6CA1A3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0284B-D6F3-4C86-8AD1-F2081FB084CA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D28E7D-8AF3-4862-BB5C-877935330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FEBC8-B5FF-4382-BED6-C305429F0ED6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DB8E1-970E-48AE-8078-C3B62467A6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D6C991-623E-4D98-A88C-AD2ACCE7F8F0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B9348-8EC6-4AB8-8655-14AF0670FE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F7267-BA3A-4C85-95D3-69000743EB6A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1A7EE-F702-4BC7-AE0D-98998E4A3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F079BA89-7F82-4D18-9CE1-CA87A21BB461}" type="datetimeFigureOut">
              <a:rPr lang="en-US" smtClean="0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3DD54C3-C1DC-4B2B-87E4-6B2365D6EF5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175" name="Picture 8" descr="Piers Clifford text page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12700"/>
            <a:ext cx="915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7F230A8-12DF-4DF4-9E42-75433F29C857}" type="datetimeFigureOut">
              <a:rPr lang="en-US"/>
              <a:pPr/>
              <a:t>8/13/2011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E220958-DE3A-4651-803A-EB255A1FDA5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199" name="Picture 7" descr="Piers Clifford text page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Cardiology demand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Dr Piers Clifford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714356"/>
            <a:ext cx="6429420" cy="511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Referral patterns to OPD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RACPC- 10-14 /week 25% proceed to angiography.</a:t>
            </a:r>
          </a:p>
          <a:p>
            <a:r>
              <a:rPr lang="en-GB" dirty="0" smtClean="0"/>
              <a:t>General cardiology clinic- 	Palpitations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Murmurs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Heart failure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Syncope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Family screening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Hypertension</a:t>
            </a:r>
          </a:p>
          <a:p>
            <a:pPr>
              <a:buNone/>
            </a:pPr>
            <a:r>
              <a:rPr lang="en-GB" dirty="0"/>
              <a:t>	</a:t>
            </a:r>
            <a:r>
              <a:rPr lang="en-GB" dirty="0" smtClean="0"/>
              <a:t>					</a:t>
            </a:r>
            <a:r>
              <a:rPr lang="en-GB" dirty="0" err="1" smtClean="0"/>
              <a:t>Atrial</a:t>
            </a:r>
            <a:r>
              <a:rPr lang="en-GB" dirty="0" smtClean="0"/>
              <a:t> fibrillation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How to curb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Protocol for AF especially for rate control</a:t>
            </a:r>
          </a:p>
          <a:p>
            <a:r>
              <a:rPr lang="en-GB" dirty="0" smtClean="0"/>
              <a:t>Reassurance for benign palpitations (Fitzpatrick)</a:t>
            </a:r>
          </a:p>
          <a:p>
            <a:r>
              <a:rPr lang="en-GB" dirty="0" smtClean="0"/>
              <a:t>Primary care investigation of secondary causes of hypertension</a:t>
            </a:r>
          </a:p>
          <a:p>
            <a:r>
              <a:rPr lang="en-GB" dirty="0" smtClean="0"/>
              <a:t>No need for re-referral if cardiac cause of chest pain excluded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en-GB" dirty="0" smtClean="0"/>
              <a:t>How can we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Easier access to tests where these are required for reassurance (earned rather than open access according to joint protocols)</a:t>
            </a:r>
          </a:p>
          <a:p>
            <a:r>
              <a:rPr lang="en-GB" dirty="0" smtClean="0"/>
              <a:t>E-mail or telephonic advice</a:t>
            </a:r>
          </a:p>
          <a:p>
            <a:r>
              <a:rPr lang="en-GB" dirty="0" smtClean="0"/>
              <a:t>Training of staff for local testing (but beware increased demand)</a:t>
            </a:r>
          </a:p>
          <a:p>
            <a:r>
              <a:rPr lang="en-GB" dirty="0" smtClean="0"/>
              <a:t>Developing expertise in primary care to act as triage prior to referral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ier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piers template</Template>
  <TotalTime>38</TotalTime>
  <Words>119</Words>
  <Application>Microsoft Office PowerPoint</Application>
  <PresentationFormat>On-screen Show (4:3)</PresentationFormat>
  <Paragraphs>26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piers template</vt:lpstr>
      <vt:lpstr>Custom Design</vt:lpstr>
      <vt:lpstr>Cardiology demand management</vt:lpstr>
      <vt:lpstr>Slide 2</vt:lpstr>
      <vt:lpstr>Referral patterns to OPD</vt:lpstr>
      <vt:lpstr>How to curb demand</vt:lpstr>
      <vt:lpstr>How can we help?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Cardiology demand management</dc:title>
  <dc:creator>Windows User</dc:creator>
  <cp:lastModifiedBy>Pirs</cp:lastModifiedBy>
  <cp:revision>4</cp:revision>
  <dcterms:created xsi:type="dcterms:W3CDTF">2008-09-23T19:28:15Z</dcterms:created>
  <dcterms:modified xsi:type="dcterms:W3CDTF">2011-08-13T10:50:22Z</dcterms:modified>
</cp:coreProperties>
</file>